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DM Sans Semi Bold" panose="020B0604020202020204" charset="0"/>
      <p:regular r:id="rId13"/>
    </p:embeddedFont>
    <p:embeddedFont>
      <p:font typeface="Inter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6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9T16:45:45.300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9T16:45:45.89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21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5" Type="http://schemas.openxmlformats.org/officeDocument/2006/relationships/image" Target="../media/image15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717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Portfolio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2269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BY,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Naveen Kumar R 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Saravana Kumar V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Rasith Meeran A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Sridhar N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(Ramco Institute of Technology)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798" y="978932"/>
            <a:ext cx="6221492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 &amp; Future Scope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5798" y="1858685"/>
            <a:ext cx="7812405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project successfully integrates DBMS principles. It provides a strong UI logic.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5798" y="2376964"/>
            <a:ext cx="428030" cy="42803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283970" y="2442329"/>
            <a:ext cx="237815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Registration Page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283970" y="2853571"/>
            <a:ext cx="7194233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Connect the registration page to the backend for seamless user onboarding.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65798" y="3538299"/>
            <a:ext cx="428030" cy="42803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283970" y="3603665"/>
            <a:ext cx="237815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Admin Dashboard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283970" y="4014907"/>
            <a:ext cx="7194233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 an admin dashboard for comprehensive system management and oversight.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65798" y="5003959"/>
            <a:ext cx="428030" cy="42803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1283970" y="5069324"/>
            <a:ext cx="237815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Real-time APIs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283970" y="5480566"/>
            <a:ext cx="7194233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Integrate real-time stock APIs for the most current market data. Enhance accuracy.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65798" y="6469618"/>
            <a:ext cx="428030" cy="42803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5" name="Text 12"/>
          <p:cNvSpPr/>
          <p:nvPr/>
        </p:nvSpPr>
        <p:spPr>
          <a:xfrm>
            <a:off x="1283970" y="6534983"/>
            <a:ext cx="237815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Cloud Deployment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283970" y="6946225"/>
            <a:ext cx="7194233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Deploy the system to the cloud for enhanced scalability and accessibility.</a:t>
            </a:r>
            <a:endParaRPr lang="en-US" sz="145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6C2E1A9-8FE6-C998-762B-0367A255D758}"/>
              </a:ext>
            </a:extLst>
          </p:cNvPr>
          <p:cNvSpPr/>
          <p:nvPr/>
        </p:nvSpPr>
        <p:spPr>
          <a:xfrm>
            <a:off x="665798" y="2442329"/>
            <a:ext cx="428030" cy="297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DB6D89C-F8A1-D1D8-FFF2-5495DD1CD590}"/>
              </a:ext>
            </a:extLst>
          </p:cNvPr>
          <p:cNvSpPr/>
          <p:nvPr/>
        </p:nvSpPr>
        <p:spPr>
          <a:xfrm>
            <a:off x="665798" y="3578125"/>
            <a:ext cx="428030" cy="297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5798CF1-7E7D-7E80-DD6C-9982F9DED7C0}"/>
              </a:ext>
            </a:extLst>
          </p:cNvPr>
          <p:cNvSpPr/>
          <p:nvPr/>
        </p:nvSpPr>
        <p:spPr>
          <a:xfrm>
            <a:off x="665798" y="5069324"/>
            <a:ext cx="428030" cy="297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1F10347-A49E-14BF-4FA2-C21A4ACC0134}"/>
              </a:ext>
            </a:extLst>
          </p:cNvPr>
          <p:cNvSpPr/>
          <p:nvPr/>
        </p:nvSpPr>
        <p:spPr>
          <a:xfrm>
            <a:off x="665798" y="6577923"/>
            <a:ext cx="428030" cy="297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5507"/>
            <a:ext cx="70844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Investment Challenge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444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322314"/>
            <a:ext cx="36855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Inefficient Manual Tracking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81273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Investors struggle with manual portfolio updates. This leads to errors and missed opportunities.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9921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4070033"/>
            <a:ext cx="36911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Lack of Integrated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5604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Existing tools often lack integrated technical or fundamental analysis. This limits informed decision-making.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398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817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Limited Data Access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30816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There is no easy access to stock-specific news. Also, profit/loss summaries are often missing.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560" y="526971"/>
            <a:ext cx="8231386" cy="598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Our System's Objectives &amp; Features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1508760"/>
            <a:ext cx="478869" cy="4788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0560" y="2227064"/>
            <a:ext cx="2630091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Personalised Portfolios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70560" y="2641163"/>
            <a:ext cx="6524863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Users can create and manage their unique stock portfolios.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858" y="1508760"/>
            <a:ext cx="478869" cy="4788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4858" y="2227064"/>
            <a:ext cx="2404705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Transaction Tracking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434858" y="2641163"/>
            <a:ext cx="6524982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Add transactions and automatically update holdings. See real-time changes.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" y="3732967"/>
            <a:ext cx="478869" cy="4788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0560" y="4451271"/>
            <a:ext cx="239482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Metric Displays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70560" y="4865370"/>
            <a:ext cx="6524863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View EPS, PE Ratio, RSI, ROE, ADX, MACD easily. Make data-driven decisions.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858" y="3732967"/>
            <a:ext cx="478869" cy="47886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4858" y="4451271"/>
            <a:ext cx="239482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Company Insights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7434858" y="4865370"/>
            <a:ext cx="6524982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Access company news, profiles, and dividend history. Stay informed on your investments.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" y="5957173"/>
            <a:ext cx="478869" cy="47886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70560" y="6436043"/>
            <a:ext cx="6524863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9" name="Text 11"/>
          <p:cNvSpPr/>
          <p:nvPr/>
        </p:nvSpPr>
        <p:spPr>
          <a:xfrm>
            <a:off x="670560" y="6571238"/>
            <a:ext cx="239482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Smart Suggestions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670441" y="6943812"/>
            <a:ext cx="6524982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Receive buy/sell actions based on in-depth analytics. Optimize your strategy.</a:t>
            </a:r>
            <a:endParaRPr lang="en-US" sz="15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81BEA4B-8EFF-9CFB-EC38-4308F57953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8796" y="7753284"/>
            <a:ext cx="3886742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571143"/>
            <a:ext cx="7609761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System Architecture Overview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4138" y="1714024"/>
            <a:ext cx="6338649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system uses a clear, modular design. It provides a clean user interface. It handles real-time data efficiently.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38" y="2608659"/>
            <a:ext cx="1034415" cy="16056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65365" y="2815471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Frontend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965365" y="3345537"/>
            <a:ext cx="509742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Built with HTML, CSS, and Bootstrap for a responsive design.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" y="4214336"/>
            <a:ext cx="1034415" cy="16056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65365" y="4421148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Backend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965365" y="4951214"/>
            <a:ext cx="509742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Powered by Flask and Python, handling logic and data processing.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38" y="5820013"/>
            <a:ext cx="1034415" cy="160567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65365" y="6026825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965365" y="6556891"/>
            <a:ext cx="509742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MySQL manages all portfolio and company data reliably.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5233" y="1760577"/>
            <a:ext cx="6338649" cy="43369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A2A507-C38B-E410-0379-D4C8850C70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9921" y="7638968"/>
            <a:ext cx="3610479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4516" y="944998"/>
            <a:ext cx="1358136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ER Diagram &amp; Database Design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829767" y="2614098"/>
            <a:ext cx="10970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Our database is designed for scalability. It is normalized for relational integrity. Key entities include User, Transactions, Company, Technical Signals, News, Watchlist, and Dividends. This structure ensures data consistency.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87A76-6DDF-8EC4-1A38-8310B5D80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921" y="7635625"/>
            <a:ext cx="3610479" cy="5906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17DC7BA-D0D2-84F0-ABEC-57E642BC1135}"/>
                  </a:ext>
                </a:extLst>
              </p14:cNvPr>
              <p14:cNvContentPartPr/>
              <p14:nvPr/>
            </p14:nvContentPartPr>
            <p14:xfrm>
              <a:off x="3214611" y="4317250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17DC7BA-D0D2-84F0-ABEC-57E642BC11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05611" y="4263250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AEC7412-9306-9B6F-E4FE-C6D4FD38EE96}"/>
                  </a:ext>
                </a:extLst>
              </p14:cNvPr>
              <p14:cNvContentPartPr/>
              <p14:nvPr/>
            </p14:nvContentPartPr>
            <p14:xfrm>
              <a:off x="4666131" y="529789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AEC7412-9306-9B6F-E4FE-C6D4FD38EE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7131" y="5243890"/>
                <a:ext cx="18000" cy="10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9" descr="Diagram  Description automatically generated">
            <a:extLst>
              <a:ext uri="{FF2B5EF4-FFF2-40B4-BE49-F238E27FC236}">
                <a16:creationId xmlns:a16="http://schemas.microsoft.com/office/drawing/2014/main" id="{530A0DAD-AC20-C95E-780F-933E5DDB5E1E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0961" y="0"/>
            <a:ext cx="12594210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8C3F46-5DF8-6331-91A4-F1F476293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2193565" y="7720552"/>
            <a:ext cx="2436835" cy="50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9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7942"/>
            <a:ext cx="72210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Implementation Highlights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67325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7209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Stored Procedures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6211372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Used for efficient portfolio analysis. This speeds up data retrieval.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98031" y="4927044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424845" y="5380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SQL Functions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4845" y="5871091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Calculations for capital gain tax and brokerage are automated. This ensures accuracy.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02272" y="4586883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9829086" y="5040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Financial Filtering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9086" y="5530929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Companies can be filtered based on strong financial signals. This aids investment choices.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D4CD1B-A125-1C9D-CFAF-666298A6B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9921" y="7638968"/>
            <a:ext cx="3610479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60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Features in Action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70177"/>
            <a:ext cx="2845594" cy="1946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5722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Holdings Summary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153382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Get a concise overview of all your current stock holdings.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406" y="2370177"/>
            <a:ext cx="2845594" cy="1946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00406" y="4572238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Sector-wise Visualization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200406" y="5507712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 pie chart visualizes your investments by sector. Understand your asset allocation.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022" y="2370177"/>
            <a:ext cx="2845594" cy="19469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07022" y="45722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Smart Suggestions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607022" y="5153382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Receive best company recommendations based on EPS and RSI. Optimize your decisions.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3638" y="2370177"/>
            <a:ext cx="2845594" cy="194691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013638" y="4572238"/>
            <a:ext cx="28410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Watchlist News Feed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013638" y="5153382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Stay updated with real-time news for companies on your watchlist. Crucial for timely decisions.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9AA546-EF10-C1DC-0B69-B93A38BB2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9799" y="7638968"/>
            <a:ext cx="3610479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351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Tech Stack &amp; Tools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840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Our project leverages a robust set of technologies. These ensure a stable and efficient system.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165038"/>
            <a:ext cx="3664744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33918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Languages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882271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Python, HTML, CSS, SQL form the core. Enabling full functionality.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3165038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912162" y="3391853"/>
            <a:ext cx="3208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Frameworks &amp; Libraries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2162" y="388227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Flask and Bootstrap provide structure. They ensure a responsive UI.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424607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1020604" y="5651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Tools Utilised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0604" y="614183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VS Code, MySQL Workbench, SQLite3 aid development. They streamline database management.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546</Words>
  <Application>Microsoft Office PowerPoint</Application>
  <PresentationFormat>Custom</PresentationFormat>
  <Paragraphs>78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Inter Medium</vt:lpstr>
      <vt:lpstr>DM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R.S.Naveen Kumar</dc:creator>
  <cp:lastModifiedBy>R.S.Naveen Kumar</cp:lastModifiedBy>
  <cp:revision>2</cp:revision>
  <dcterms:created xsi:type="dcterms:W3CDTF">2025-06-19T16:29:16Z</dcterms:created>
  <dcterms:modified xsi:type="dcterms:W3CDTF">2025-06-19T16:47:27Z</dcterms:modified>
</cp:coreProperties>
</file>